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218AAA-C4FF-462C-88C0-154D8CC1B851}" type="datetimeFigureOut">
              <a:rPr lang="en-US" smtClean="0"/>
              <a:pPr/>
              <a:t>4/5/2020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1D3506-4A1E-4B8E-B1AF-BD3A529D47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1D3506-4A1E-4B8E-B1AF-BD3A529D477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218AAA-C4FF-462C-88C0-154D8CC1B851}" type="datetimeFigureOut">
              <a:rPr lang="en-US" smtClean="0"/>
              <a:pPr/>
              <a:t>4/5/2020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218AAA-C4FF-462C-88C0-154D8CC1B851}" type="datetimeFigureOut">
              <a:rPr lang="en-US" smtClean="0"/>
              <a:pPr/>
              <a:t>4/5/2020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1D3506-4A1E-4B8E-B1AF-BD3A529D47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218AAA-C4FF-462C-88C0-154D8CC1B851}" type="datetimeFigureOut">
              <a:rPr lang="en-US" smtClean="0"/>
              <a:pPr/>
              <a:t>4/5/2020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1D3506-4A1E-4B8E-B1AF-BD3A529D477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218AAA-C4FF-462C-88C0-154D8CC1B851}" type="datetimeFigureOut">
              <a:rPr lang="en-US" smtClean="0"/>
              <a:pPr/>
              <a:t>4/5/2020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1D3506-4A1E-4B8E-B1AF-BD3A529D47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077200" cy="4191000"/>
          </a:xfrm>
        </p:spPr>
        <p:txBody>
          <a:bodyPr>
            <a:noAutofit/>
          </a:bodyPr>
          <a:lstStyle/>
          <a:p>
            <a:r>
              <a:rPr lang="ar-EG" sz="4300" dirty="0" smtClean="0"/>
              <a:t>كلية : التمريض</a:t>
            </a:r>
            <a:br>
              <a:rPr lang="ar-EG" sz="4300" dirty="0" smtClean="0"/>
            </a:br>
            <a:r>
              <a:rPr lang="ar-EG" sz="4300" dirty="0" smtClean="0"/>
              <a:t>الفرقة : ماجستير - جزء ثان </a:t>
            </a:r>
            <a:br>
              <a:rPr lang="ar-EG" sz="4300" dirty="0" smtClean="0"/>
            </a:br>
            <a:r>
              <a:rPr lang="ar-EG" sz="4300" dirty="0" smtClean="0"/>
              <a:t>القسم : تمريض الصحة النفسية و العقلية </a:t>
            </a:r>
            <a:br>
              <a:rPr lang="ar-EG" sz="4300" dirty="0" smtClean="0"/>
            </a:br>
            <a:r>
              <a:rPr lang="en-GB" sz="4300" dirty="0" smtClean="0"/>
              <a:t>3</a:t>
            </a:r>
            <a:r>
              <a:rPr lang="ar-EG" sz="4300" dirty="0" smtClean="0"/>
              <a:t>المقرر:نظريات </a:t>
            </a:r>
            <a:r>
              <a:rPr lang="ar-EG" sz="4300" dirty="0" smtClean="0"/>
              <a:t>علم النفس </a:t>
            </a:r>
            <a:r>
              <a:rPr lang="ar-EG" sz="4300" dirty="0" smtClean="0"/>
              <a:t>–محاضرة رقم </a:t>
            </a:r>
            <a:r>
              <a:rPr lang="ar-EG" sz="4300" dirty="0" smtClean="0"/>
              <a:t/>
            </a:r>
            <a:br>
              <a:rPr lang="ar-EG" sz="4300" dirty="0" smtClean="0"/>
            </a:br>
            <a:r>
              <a:rPr lang="ar-EG" sz="4300" dirty="0" smtClean="0"/>
              <a:t>استاذ المقرر : د/ محمد ابراهيم جودة</a:t>
            </a:r>
            <a:br>
              <a:rPr lang="ar-EG" sz="4300" dirty="0" smtClean="0"/>
            </a:br>
            <a:r>
              <a:rPr lang="ar-EG" sz="4300" dirty="0" smtClean="0"/>
              <a:t>النظرية الوظيفية </a:t>
            </a:r>
            <a:r>
              <a:rPr lang="en-GB" sz="4300" dirty="0" smtClean="0"/>
              <a:t>  </a:t>
            </a:r>
            <a:r>
              <a:rPr lang="ar-EG" sz="4300" dirty="0" smtClean="0"/>
              <a:t>عنوان </a:t>
            </a:r>
            <a:r>
              <a:rPr lang="ar-EG" sz="4300" dirty="0" smtClean="0"/>
              <a:t>المحاضرة </a:t>
            </a:r>
            <a:r>
              <a:rPr lang="ar-EG" sz="4300" dirty="0" smtClean="0"/>
              <a:t>/</a:t>
            </a:r>
            <a:r>
              <a:rPr lang="en-GB" sz="4300" dirty="0" smtClean="0"/>
              <a:t> </a:t>
            </a:r>
            <a:endParaRPr lang="en-US" sz="4300" dirty="0"/>
          </a:p>
        </p:txBody>
      </p:sp>
      <p:sp>
        <p:nvSpPr>
          <p:cNvPr id="3" name="Subtitle 2"/>
          <p:cNvSpPr>
            <a:spLocks noGrp="1"/>
          </p:cNvSpPr>
          <p:nvPr>
            <p:ph type="subTitle" idx="1"/>
          </p:nvPr>
        </p:nvSpPr>
        <p:spPr>
          <a:xfrm>
            <a:off x="685800" y="6019800"/>
            <a:ext cx="7924800" cy="381000"/>
          </a:xfrm>
        </p:spPr>
        <p:txBody>
          <a:bodyPr>
            <a:normAutofit fontScale="85000" lnSpcReduction="2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534400" cy="6172200"/>
          </a:xfrm>
        </p:spPr>
        <p:txBody>
          <a:bodyPr>
            <a:normAutofit/>
          </a:bodyPr>
          <a:lstStyle/>
          <a:p>
            <a:pPr algn="r"/>
            <a:r>
              <a:rPr lang="ar-EG" sz="3600" b="1" dirty="0" smtClean="0"/>
              <a:t>و يهتم بدراسة وظيفة الشعور لا محتوياته – وان الشعور ينساب و يتدفق مثل النهر – و ان العقل ليس صفحة سلبية بل يتعامل مع المثيرات البيئية كما يتعامل المثال مع قطعة الحجر . و ان المخ هو الاساس في العمليات العقلية – وان الشئ الصادق هو الشئ المؤدي الى نتيجة – و ان فعل الجري يكون اولاً ثم يتبعه انفعال الخوف .</a:t>
            </a:r>
          </a:p>
          <a:p>
            <a:pPr algn="r"/>
            <a:r>
              <a:rPr lang="ar-EG" sz="2800" b="1" u="sng" dirty="0" smtClean="0"/>
              <a:t>راجع مايلي </a:t>
            </a:r>
            <a:r>
              <a:rPr lang="ar-EG" sz="2800" b="1" dirty="0" smtClean="0"/>
              <a:t> </a:t>
            </a:r>
            <a:r>
              <a:rPr lang="ar-EG" sz="2400" b="1" dirty="0" smtClean="0"/>
              <a:t>: 1- عبد المنعم الحفني (د.ت) موسوعة مدارس علم النفس </a:t>
            </a:r>
            <a:r>
              <a:rPr lang="ar-EG" sz="3600" b="1" dirty="0" smtClean="0"/>
              <a:t>.</a:t>
            </a:r>
          </a:p>
          <a:p>
            <a:pPr algn="r"/>
            <a:r>
              <a:rPr lang="ar-EG" sz="2400" b="1" dirty="0" smtClean="0"/>
              <a:t>                    2 - فاخر عاقل 1987م – مدارس علم النفس .</a:t>
            </a:r>
          </a:p>
          <a:p>
            <a:pPr algn="r"/>
            <a:r>
              <a:rPr lang="ar-EG" sz="2400" b="1" dirty="0" smtClean="0"/>
              <a:t>                    3- كمال دسوقي 1981م – مدارس علم النفس المتعاصرة </a:t>
            </a:r>
            <a:r>
              <a:rPr lang="ar-EG" sz="3600" b="1" dirty="0" smtClean="0"/>
              <a:t>. </a:t>
            </a:r>
          </a:p>
          <a:p>
            <a:pPr algn="r"/>
            <a:r>
              <a:rPr lang="ar-EG" sz="2400" b="1" dirty="0" smtClean="0"/>
              <a:t>                   4- محمد شحاتة ربيع 2004م – تاريخ علم النفس و مدارسه </a:t>
            </a:r>
            <a:r>
              <a:rPr lang="ar-EG" sz="3600" b="1" dirty="0" smtClean="0"/>
              <a:t>.</a:t>
            </a:r>
            <a:endParaRPr lang="en-US" sz="3600" b="1" dirty="0"/>
          </a:p>
        </p:txBody>
      </p:sp>
      <p:sp>
        <p:nvSpPr>
          <p:cNvPr id="3" name="Title 2"/>
          <p:cNvSpPr>
            <a:spLocks noGrp="1"/>
          </p:cNvSpPr>
          <p:nvPr>
            <p:ph type="title"/>
          </p:nvPr>
        </p:nvSpPr>
        <p:spPr>
          <a:xfrm>
            <a:off x="457200" y="274638"/>
            <a:ext cx="8305800" cy="1825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534400" cy="5791200"/>
          </a:xfrm>
        </p:spPr>
        <p:txBody>
          <a:bodyPr>
            <a:normAutofit/>
          </a:bodyPr>
          <a:lstStyle/>
          <a:p>
            <a:pPr algn="ctr"/>
            <a:r>
              <a:rPr lang="en-GB" sz="3600" b="1" u="sng" dirty="0" smtClean="0"/>
              <a:t>Functionalism </a:t>
            </a:r>
            <a:r>
              <a:rPr lang="ar-EG" sz="3600" b="1" u="sng" dirty="0" smtClean="0"/>
              <a:t>النظرية الوظيفية</a:t>
            </a:r>
          </a:p>
          <a:p>
            <a:pPr algn="r"/>
            <a:r>
              <a:rPr lang="ar-EG" sz="3600" b="1" dirty="0" smtClean="0"/>
              <a:t>يهتم علم النفس الوظيفي بدراسة العقل من حيث وظائفه او من حيث ما يستخدم في تكيف الكائن الحي مع البيئة ، و تعد الوظيفية اول مدرسة امريكية في علم النفس و كان السؤال الاساسي لهذه النظرية :- ماذا يفعل العقل ؟ و كيف يفعل العقل ما يفعل ؟ او ما هي وظائف العقل ؟ و كيف يؤدي العقل هذه الوظائف ؟ و قد اهتم علماء هذه النظرية بدراسة وظائف الكائن الحي في البيئة الى جانب اهتماماتهم بتطبيقات </a:t>
            </a:r>
            <a:endParaRPr lang="ar-EG" sz="3600" b="1" dirty="0" smtClean="0"/>
          </a:p>
        </p:txBody>
      </p:sp>
      <p:sp>
        <p:nvSpPr>
          <p:cNvPr id="3" name="Title 2"/>
          <p:cNvSpPr>
            <a:spLocks noGrp="1"/>
          </p:cNvSpPr>
          <p:nvPr>
            <p:ph type="title"/>
          </p:nvPr>
        </p:nvSpPr>
        <p:spPr>
          <a:xfrm>
            <a:off x="457200" y="274638"/>
            <a:ext cx="8229600" cy="258762"/>
          </a:xfrm>
        </p:spPr>
        <p:txBody>
          <a:bodyPr>
            <a:normAutofit fontScale="90000"/>
          </a:bodyPr>
          <a:lstStyle/>
          <a:p>
            <a:pPr algn="r"/>
            <a:r>
              <a:rPr lang="ar-EG"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610600" cy="5486400"/>
          </a:xfrm>
        </p:spPr>
        <p:txBody>
          <a:bodyPr>
            <a:noAutofit/>
          </a:bodyPr>
          <a:lstStyle/>
          <a:p>
            <a:pPr algn="r"/>
            <a:r>
              <a:rPr lang="ar-EG" sz="3600" b="1" dirty="0" smtClean="0"/>
              <a:t>علم النفس في الميادين المختلفة ، كما انها تحاول اعطاء جواب مضبوط و منظم عن السؤال ماذا يفعل الناس ؟ و كيف يفعلون ما يفعلون ؟ ولماذا يفعلون ما يفعلون ؟ و ان الاسئلة الثلاثة ماذا؟ كيف؟ لماذا ؟ هي محور اهتمام علم النفس الوظيفي ، و نحن لدينا في علم الحياة علوم بنائية و علوم وظيفية ، فتشريح جسم الانسان بنائي في حين ان علم وظائف الاعضاء وظيفي.</a:t>
            </a:r>
          </a:p>
        </p:txBody>
      </p:sp>
      <p:sp>
        <p:nvSpPr>
          <p:cNvPr id="3" name="Title 2"/>
          <p:cNvSpPr>
            <a:spLocks noGrp="1"/>
          </p:cNvSpPr>
          <p:nvPr>
            <p:ph type="title"/>
          </p:nvPr>
        </p:nvSpPr>
        <p:spPr>
          <a:xfrm>
            <a:off x="457200" y="274638"/>
            <a:ext cx="8229600" cy="2587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458200" cy="5105400"/>
          </a:xfrm>
        </p:spPr>
        <p:txBody>
          <a:bodyPr>
            <a:noAutofit/>
          </a:bodyPr>
          <a:lstStyle/>
          <a:p>
            <a:pPr algn="r"/>
            <a:r>
              <a:rPr lang="ar-EG" sz="3600" b="1" dirty="0" smtClean="0"/>
              <a:t>ان لكلمة وظيفة معنيان متصلان بعضهما ببعض انها تعني الفائدة او القيمة كما تعني العملية او العمل ، فنحن اذا رفعنا غطاء السيا</a:t>
            </a:r>
            <a:r>
              <a:rPr lang="ar-EG" sz="3600" b="1" dirty="0" smtClean="0"/>
              <a:t>ر</a:t>
            </a:r>
            <a:r>
              <a:rPr lang="ar-EG" sz="3600" b="1" dirty="0" smtClean="0"/>
              <a:t>ة فنجد تحته الة الاحتراق ، فنتسائل ما وظيفة هذا الشئ ، لماذا وجد ؟ ما يفعل ؟ ما فائدته في تسيير السيارة ؟ و لو نظرنا الى السيارة ككل ، سنتسائل ما هي الوظائف الداخلية التي يجب ان تكون لها ، و هكذا و بنفس الطريقة يمكن ان نبدأ من عضو جسدي مثل المعدة فنسأل عن وظيفتها او نبدأ بوظيفة الهضم .</a:t>
            </a:r>
            <a:endParaRPr lang="en-US" sz="3600" b="1" dirty="0"/>
          </a:p>
        </p:txBody>
      </p:sp>
      <p:sp>
        <p:nvSpPr>
          <p:cNvPr id="3" name="Title 2"/>
          <p:cNvSpPr>
            <a:spLocks noGrp="1"/>
          </p:cNvSpPr>
          <p:nvPr>
            <p:ph type="title"/>
          </p:nvPr>
        </p:nvSpPr>
        <p:spPr>
          <a:xfrm>
            <a:off x="457200" y="304800"/>
            <a:ext cx="8153400" cy="304800"/>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610600" cy="5562600"/>
          </a:xfrm>
        </p:spPr>
        <p:txBody>
          <a:bodyPr>
            <a:noAutofit/>
          </a:bodyPr>
          <a:lstStyle/>
          <a:p>
            <a:pPr algn="r">
              <a:buNone/>
            </a:pPr>
            <a:r>
              <a:rPr lang="ar-EG" sz="3600" b="1" dirty="0" smtClean="0"/>
              <a:t>و قد ظهرت المدرسة الوظيفية في علم النفس كرد فعل لظهور المدرسة البنائية و علم النفس الوظيفي هو الطرح الفكري النفسي للمدرسة الوظيفية و هو العلم الذي سيهتم بدراسة العقل من حيث وظائفه كالتفكير و التذكر و التخيل باعتبارها وظائف تكيفية عملها تحقيق ملائمة للكائن الحي لبيئته . و من ابرز علماء تلك   المدرسة : 1- </a:t>
            </a:r>
            <a:r>
              <a:rPr lang="ar-EG" sz="3600" b="1" dirty="0" smtClean="0"/>
              <a:t>(جيمس رولاند انجل) :</a:t>
            </a:r>
          </a:p>
          <a:p>
            <a:pPr algn="r">
              <a:buNone/>
            </a:pPr>
            <a:r>
              <a:rPr lang="ar-EG" sz="3600" b="1" dirty="0" smtClean="0"/>
              <a:t>و يعتبر ( جيمس رولاند انجل 1869 – 1949 ) مؤسس المدرسة الوظيفية في علم النفس الامريكي و التي اشتهرت باسم مدرسة ”شيكاجو“ لان ظهورها </a:t>
            </a:r>
          </a:p>
        </p:txBody>
      </p:sp>
      <p:sp>
        <p:nvSpPr>
          <p:cNvPr id="3" name="Title 2"/>
          <p:cNvSpPr>
            <a:spLocks noGrp="1"/>
          </p:cNvSpPr>
          <p:nvPr>
            <p:ph type="title"/>
          </p:nvPr>
        </p:nvSpPr>
        <p:spPr>
          <a:xfrm>
            <a:off x="457200" y="274638"/>
            <a:ext cx="8229600" cy="182562"/>
          </a:xfrm>
        </p:spPr>
        <p:txBody>
          <a:bodyPr>
            <a:normAutofit fontScale="90000"/>
          </a:bodyPr>
          <a:lstStyle/>
          <a:p>
            <a:pPr algn="r"/>
            <a:r>
              <a:rPr lang="ar-EG"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305800" cy="5562600"/>
          </a:xfrm>
        </p:spPr>
        <p:txBody>
          <a:bodyPr>
            <a:normAutofit lnSpcReduction="10000"/>
          </a:bodyPr>
          <a:lstStyle/>
          <a:p>
            <a:pPr algn="r"/>
            <a:r>
              <a:rPr lang="ar-EG" sz="3600" b="1" dirty="0" smtClean="0"/>
              <a:t>كان في دائرة جامعة شيكاجو ، و كان أنجل مؤسس المدرسة ، و قد عرف انجل علم النفس الوظيفي بأنه العلم الذي يدرس العمليات العقلية على اساس انها جزء من النشاط البيولوجي للكائن الحي و ضمن منظور اوسع يشمل تطور الكائن الحي – و يرى انجل ايضاً ان علم النفس هو العلم الذي يهتم بالشعور و المستفادات الاساسية منه و ان علم النفس الوظيفي هو العلم الذي يهتم بالعلاقات النفسجسمية و العلاقات الشاملة بين الكائن الحي و البيئة ولا يميز بين ماهو نفسي و ماهو جسمي فهما وجهان لعملة واحدة .</a:t>
            </a:r>
            <a:endParaRPr lang="en-US" sz="3600" b="1"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ar-EG"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05800" cy="5791200"/>
          </a:xfrm>
        </p:spPr>
        <p:txBody>
          <a:bodyPr>
            <a:normAutofit/>
          </a:bodyPr>
          <a:lstStyle/>
          <a:p>
            <a:pPr algn="r"/>
            <a:r>
              <a:rPr lang="ar-EG" sz="3600" b="1" dirty="0" smtClean="0"/>
              <a:t>و من اهم مؤلفاته كتاب علم النفس الوظيفي 1904م – و كان يوضح فيه اهداف الوظيفية وماهيتها و مكانتها بين المدارس النفسية . و في عام 1906م وجه خطاباً الى هيئة علماء النفس الامريكية إبان رئاسته لها باسم ميدان علم النفس الوظيفي قائلاً ان علم النفس الوظيفي هو علم نفس العمليات العقلية في مقابل علم نفس العناصر العقلية ، اي الوظيفة في مقابل التركيب . و الاجابة عن السؤال كيف و لماذا بدلاً من ماذا ؟ ثم هو علم نفس فوائد الشعور الرئيسية الذي يهتم فيه العقل بالتوفيق بين البيئة و  </a:t>
            </a:r>
            <a:endParaRPr lang="en-US" sz="3600" b="1" dirty="0"/>
          </a:p>
        </p:txBody>
      </p:sp>
      <p:sp>
        <p:nvSpPr>
          <p:cNvPr id="3" name="Title 2"/>
          <p:cNvSpPr>
            <a:spLocks noGrp="1"/>
          </p:cNvSpPr>
          <p:nvPr>
            <p:ph type="title"/>
          </p:nvPr>
        </p:nvSpPr>
        <p:spPr>
          <a:xfrm>
            <a:off x="533400" y="152400"/>
            <a:ext cx="8153400" cy="152400"/>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458200" cy="5550091"/>
          </a:xfrm>
        </p:spPr>
        <p:txBody>
          <a:bodyPr>
            <a:normAutofit/>
          </a:bodyPr>
          <a:lstStyle/>
          <a:p>
            <a:pPr algn="r"/>
            <a:r>
              <a:rPr lang="ar-EG" sz="3600" b="1" dirty="0" smtClean="0"/>
              <a:t>مطالب الكائن العضوي ، اي تكيف العقل بالبيئة المحيطة – و ان علم النفس الوظيفي هو علم نفس الكائن العضوي كله روحه و بدنه .</a:t>
            </a:r>
          </a:p>
          <a:p>
            <a:pPr algn="r"/>
            <a:r>
              <a:rPr lang="ar-EG" sz="3600" b="1" dirty="0" smtClean="0"/>
              <a:t>2- وليم جيمس (1910-1842) :</a:t>
            </a:r>
          </a:p>
          <a:p>
            <a:pPr algn="r"/>
            <a:r>
              <a:rPr lang="ar-EG" sz="3600" b="1" dirty="0" smtClean="0"/>
              <a:t>يعتبر وليام جيمس بلا منازع من اكبر الشخصيات في تاريخ علم النفس الامريكي و من ابرز علماء المدرسة الوظيفية ، و بروزه هذا يرجع الى الاسلوب الشيق الذي كتب به مؤلفاته و من اشهرها كتاب ( مبادئ علم </a:t>
            </a:r>
            <a:r>
              <a:rPr lang="en-GB" sz="3600" b="1" dirty="0" smtClean="0"/>
              <a:t>(</a:t>
            </a:r>
            <a:r>
              <a:rPr lang="en-GB" sz="3600" b="1" dirty="0" smtClean="0"/>
              <a:t>principles of psychology</a:t>
            </a:r>
            <a:r>
              <a:rPr lang="ar-EG" sz="3600" b="1" dirty="0" smtClean="0"/>
              <a:t>النفس </a:t>
            </a:r>
            <a:endParaRPr lang="en-US" sz="3600" b="1" dirty="0"/>
          </a:p>
        </p:txBody>
      </p:sp>
      <p:sp>
        <p:nvSpPr>
          <p:cNvPr id="3" name="Title 2"/>
          <p:cNvSpPr>
            <a:spLocks noGrp="1"/>
          </p:cNvSpPr>
          <p:nvPr>
            <p:ph type="title"/>
          </p:nvPr>
        </p:nvSpPr>
        <p:spPr>
          <a:xfrm>
            <a:off x="457200" y="274638"/>
            <a:ext cx="8305800" cy="2587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382000" cy="5397691"/>
          </a:xfrm>
        </p:spPr>
        <p:txBody>
          <a:bodyPr>
            <a:normAutofit/>
          </a:bodyPr>
          <a:lstStyle/>
          <a:p>
            <a:pPr algn="r"/>
            <a:r>
              <a:rPr lang="ar-EG" sz="3600" b="1" dirty="0" smtClean="0"/>
              <a:t>حيث كانت معالجته لموضوع علم النفس اتجاهاً جديداً ، و كان اهتمامه بالعمليات العقلية من منطلق وظيفي ، وان الشعور عامل اصيل و سببي في الحياة و في البقاء البيولوجي ، و ان كل شعور ممكن ينتج حركة او احياناً كبت حركة .</a:t>
            </a:r>
          </a:p>
          <a:p>
            <a:pPr algn="r"/>
            <a:r>
              <a:rPr lang="ar-EG" sz="3600" b="1" dirty="0" smtClean="0"/>
              <a:t>و من اهم انجازات ويليام جيمس – تأكيده على ان العمليات العقلية وظائف تكيفية ليتوافق الكائن الحي مع البيئة – و ان الانسان كائن يحس و يشعر و يفكر و يعقل ، وانه يوافق على منهج الاستبطان -</a:t>
            </a:r>
            <a:r>
              <a:rPr lang="ar-EG" sz="3600" b="1" dirty="0" smtClean="0"/>
              <a:t> </a:t>
            </a:r>
            <a:endParaRPr lang="en-US" sz="3600" b="1" dirty="0"/>
          </a:p>
        </p:txBody>
      </p:sp>
      <p:sp>
        <p:nvSpPr>
          <p:cNvPr id="3" name="Title 2"/>
          <p:cNvSpPr>
            <a:spLocks noGrp="1"/>
          </p:cNvSpPr>
          <p:nvPr>
            <p:ph type="title"/>
          </p:nvPr>
        </p:nvSpPr>
        <p:spPr>
          <a:xfrm>
            <a:off x="457200" y="274638"/>
            <a:ext cx="8229600" cy="334962"/>
          </a:xfrm>
        </p:spPr>
        <p:txBody>
          <a:bodyPr>
            <a:normAutofit fontScale="90000"/>
          </a:bodyPr>
          <a:lstStyle/>
          <a:p>
            <a:r>
              <a:rPr lang="ar-EG"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255</TotalTime>
  <Words>790</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كلية : التمريض الفرقة : ماجستير - جزء ثان  القسم : تمريض الصحة النفسية و العقلية  3المقرر:نظريات علم النفس –محاضرة رقم  استاذ المقرر : د/ محمد ابراهيم جودة النظرية الوظيفية   عنوان المحاضرة /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الكلية : التمريض الفرقة : ماجستير جزء ثان  القسم : تمريض الصحة النفسية و العقلية  المقرر:نظريات علم النفس –محاضرة رقم 1  استاذ المقرر : أ.د.م / محمد ابراهيم جودة</dc:title>
  <dc:creator>Dr Gouda</dc:creator>
  <cp:lastModifiedBy>Dr Gouda</cp:lastModifiedBy>
  <cp:revision>23</cp:revision>
  <dcterms:created xsi:type="dcterms:W3CDTF">2020-03-23T19:10:00Z</dcterms:created>
  <dcterms:modified xsi:type="dcterms:W3CDTF">2020-04-05T22:31:16Z</dcterms:modified>
</cp:coreProperties>
</file>